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2" r:id="rId2"/>
    <p:sldId id="257" r:id="rId3"/>
    <p:sldId id="261" r:id="rId4"/>
    <p:sldId id="256" r:id="rId5"/>
    <p:sldId id="265" r:id="rId6"/>
    <p:sldId id="267" r:id="rId7"/>
    <p:sldId id="276" r:id="rId8"/>
    <p:sldId id="258" r:id="rId9"/>
    <p:sldId id="282" r:id="rId10"/>
    <p:sldId id="278" r:id="rId11"/>
    <p:sldId id="28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00"/>
    <a:srgbClr val="660066"/>
    <a:srgbClr val="6600FF"/>
    <a:srgbClr val="00FF00"/>
    <a:srgbClr val="0000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0" autoAdjust="0"/>
    <p:restoredTop sz="95143" autoAdjust="0"/>
  </p:normalViewPr>
  <p:slideViewPr>
    <p:cSldViewPr>
      <p:cViewPr varScale="1">
        <p:scale>
          <a:sx n="76" d="100"/>
          <a:sy n="76" d="100"/>
        </p:scale>
        <p:origin x="-2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E8936A-4F05-46AE-83FD-20B480F62847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0CE75E-F62E-4305-A9CB-89F84C161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mtClean="0">
                <a:latin typeface="Arial" charset="0"/>
              </a:rPr>
              <a:t>Тема уроку.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mtClean="0"/>
              <a:t>Домашнє завдання:</a:t>
            </a: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4A24-3402-4760-BE1E-7098E6048CEA}" type="datetime1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2E048-8061-4F81-90D3-A88026C11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0611-EE83-46FE-9DE1-71E5AE9E99A1}" type="datetime1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A4ED-C4F1-4365-B637-8FD14FFDD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8CAAD-45BA-4665-8C33-7CB773F9249C}" type="datetime1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3423-3801-44E0-B950-A9D7C293C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2ED8-8D1D-4FAD-A285-DDA3379FAAE5}" type="datetime1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10DC-2E46-4CD2-9092-1AE65DBCF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4A0A8-465A-43AA-BB64-0CB04BCAD3D8}" type="datetime1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11E1-28BA-48B6-B26D-85D971DC9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123F-95EE-46F7-BFBE-A1826812286D}" type="datetime1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22776-7FCD-4010-8B23-DD1830E58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3F00D-3340-4D28-8DB4-03374618C81B}" type="datetime1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4BD6-339F-4633-A91B-DC6DC1D92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C2000-D696-493A-8388-8D5583197B3F}" type="datetime1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AF41D-DCF7-4B68-B804-A33175702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C1E1-3F15-4FB9-B849-85701B5A2212}" type="datetime1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76D36-76A8-4533-9CA0-9D8E7072B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A277-5488-4688-9EF2-22DD06AB93C8}" type="datetime1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89111-0AFB-46E3-AFFC-45DFB437C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738EB-F6B8-4E8B-8252-51D3B93A1C15}" type="datetime1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68A3-A93E-4EBB-9398-47E6CB368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C65917-55A9-4EAD-AE5E-D10CAF40F8AD}" type="datetime1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87F66F-C68D-49F3-A5BA-A8B05D92F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/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9;&#1072;&#1085;&#1103;\Desktop\&#1042;&#1086;&#1088;&#1086;&#1085;&#1080;&#1081;%20&#1045;&#1074;&#1096;&#1072;&#1085;-&#1079;&#1110;&#1083;&#1083;&#1103;%206%20&#1082;&#1083;&#1072;&#1089;\&#1053;&#1110;&#1085;&#1072;+&#1052;&#1072;&#1090;&#1074;&#1110;&amp;%231108;&#1085;&#1082;&#1086;+-+&#1054;&#1081;,+&#1088;&#1086;&#1076;&#1091;+&#1085;&#1072;&#1096;+&#1082;&#1088;&#1072;&#1089;&#1085;&#1080;&#1081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6A563-2A52-4BD5-8D5E-579F79B919C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14339" name="Picture 15" descr="http://img-fotki.yandex.ru/get/3104/vanillaginger.6e/0_1cfec_f441c1d5_XL"/>
          <p:cNvPicPr>
            <a:picLocks noChangeAspect="1" noChangeArrowheads="1"/>
          </p:cNvPicPr>
          <p:nvPr/>
        </p:nvPicPr>
        <p:blipFill>
          <a:blip r:embed="rId3"/>
          <a:srcRect b="40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саня\Desktop\Урок по Вороному\matvien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68413"/>
            <a:ext cx="34925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Users\саня\Desktop\Урок по Вороному\Україн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1916113"/>
            <a:ext cx="5715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Ніна+Матві&amp;#1108;нко+-+Ой,+роду+наш+красн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95288" y="260350"/>
            <a:ext cx="520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204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01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60ABD-C194-47DB-B75B-100C58E24EC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8" name="Picture 4" descr="C:\Users\саня\Desktop\1\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2420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3" name="Picture 5" descr="C:\Users\саня\Desktop\1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4300"/>
            <a:ext cx="14033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331913" y="981075"/>
            <a:ext cx="6049962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30000"/>
              </a:spcBef>
            </a:pPr>
            <a:r>
              <a:rPr lang="uk-UA" sz="3200"/>
              <a:t>            </a:t>
            </a:r>
          </a:p>
          <a:p>
            <a:pPr marL="342900" indent="-342900" eaLnBrk="0" hangingPunct="0">
              <a:spcBef>
                <a:spcPct val="30000"/>
              </a:spcBef>
            </a:pPr>
            <a:r>
              <a:rPr lang="uk-UA" sz="3200"/>
              <a:t>       </a:t>
            </a:r>
            <a:r>
              <a:rPr lang="uk-UA" sz="3200" i="1"/>
              <a:t>Домашнє завдання:</a:t>
            </a:r>
          </a:p>
          <a:p>
            <a:pPr marL="342900" indent="-342900">
              <a:buFontTx/>
              <a:buAutoNum type="arabicPeriod"/>
            </a:pPr>
            <a:r>
              <a:rPr lang="uk-UA" sz="2400"/>
              <a:t>Записати терміни у зошит, вивчити їх.</a:t>
            </a:r>
          </a:p>
          <a:p>
            <a:pPr marL="342900" indent="-342900"/>
            <a:r>
              <a:rPr lang="uk-UA" sz="2400"/>
              <a:t>   (с. 40-41)</a:t>
            </a:r>
          </a:p>
          <a:p>
            <a:pPr marL="342900" indent="-342900"/>
            <a:r>
              <a:rPr lang="uk-UA" sz="2400"/>
              <a:t>2. Дати усно відповідь на перше питання</a:t>
            </a:r>
          </a:p>
          <a:p>
            <a:pPr marL="342900" indent="-342900"/>
            <a:r>
              <a:rPr lang="uk-UA" sz="2400"/>
              <a:t>   с. 41.</a:t>
            </a:r>
          </a:p>
          <a:p>
            <a:pPr marL="342900" indent="-342900" eaLnBrk="0" hangingPunct="0">
              <a:spcBef>
                <a:spcPct val="30000"/>
              </a:spcBef>
            </a:pPr>
            <a:endParaRPr lang="ru-RU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" descr="C:\Users\саня\Documents\Людмила\Анімашки\lines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908050"/>
            <a:ext cx="39592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C:\Users\саня\Desktop\Урок по Вороному\Ми не обираємо Батьківщину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827584" y="764704"/>
            <a:ext cx="3600400" cy="518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39" name="Picture 3" descr="C:\Users\саня\Desktop\1\uccozz-5-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-315913"/>
            <a:ext cx="9505950" cy="74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99553-53DB-432A-8E88-E62536E9DD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499992" y="565673"/>
            <a:ext cx="388843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just">
              <a:defRPr/>
            </a:pPr>
            <a:endParaRPr lang="uk-UA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180975" algn="just">
              <a:defRPr/>
            </a:pPr>
            <a:endParaRPr lang="uk-UA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180975" algn="just">
              <a:defRPr/>
            </a:pPr>
            <a:endParaRPr lang="uk-UA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180975" algn="just">
              <a:defRPr/>
            </a:pPr>
            <a:endParaRPr lang="uk-UA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180975" algn="just">
              <a:defRPr/>
            </a:pPr>
            <a:endParaRPr lang="uk-UA" sz="1400" b="1" dirty="0">
              <a:ln>
                <a:solidFill>
                  <a:srgbClr val="660066"/>
                </a:solidFill>
              </a:ln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180975" algn="just">
              <a:defRPr/>
            </a:pPr>
            <a:r>
              <a:rPr lang="uk-UA" sz="1400" b="1" dirty="0">
                <a:ln>
                  <a:solidFill>
                    <a:srgbClr val="660066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кожного є клаптик землі, де він народився.</a:t>
            </a:r>
            <a:endParaRPr lang="ru-RU" sz="1400" b="1" dirty="0">
              <a:ln>
                <a:solidFill>
                  <a:srgbClr val="660066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180975" algn="just" eaLnBrk="0" hangingPunct="0">
              <a:defRPr/>
            </a:pPr>
            <a:r>
              <a:rPr lang="uk-UA" sz="1400" b="1" dirty="0">
                <a:ln>
                  <a:solidFill>
                    <a:srgbClr val="660066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кожного є зірка, яка благословила його у дорогу,</a:t>
            </a:r>
            <a:endParaRPr lang="ru-RU" sz="1400" b="1" dirty="0">
              <a:ln>
                <a:solidFill>
                  <a:srgbClr val="660066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180975" algn="just" eaLnBrk="0" hangingPunct="0">
              <a:defRPr/>
            </a:pPr>
            <a:r>
              <a:rPr lang="uk-UA" sz="1400" b="1" dirty="0">
                <a:ln>
                  <a:solidFill>
                    <a:srgbClr val="660066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кожного є дерево роду, яке своїм корінням дістає</a:t>
            </a:r>
            <a:endParaRPr lang="ru-RU" sz="1400" b="1" dirty="0">
              <a:ln>
                <a:solidFill>
                  <a:srgbClr val="660066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180975" algn="just" eaLnBrk="0" hangingPunct="0">
              <a:defRPr/>
            </a:pPr>
            <a:r>
              <a:rPr lang="uk-UA" sz="1400" b="1" dirty="0">
                <a:ln>
                  <a:solidFill>
                    <a:srgbClr val="660066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Найглибших джерел і напуває його соками.</a:t>
            </a:r>
            <a:endParaRPr lang="ru-RU" sz="1400" b="1" dirty="0">
              <a:ln>
                <a:solidFill>
                  <a:srgbClr val="660066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180975" algn="just" eaLnBrk="0" hangingPunct="0">
              <a:defRPr/>
            </a:pPr>
            <a:r>
              <a:rPr lang="uk-UA" sz="1400" b="1" dirty="0">
                <a:ln>
                  <a:solidFill>
                    <a:srgbClr val="660066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кожного є слово, від якого почався він як людина…</a:t>
            </a:r>
            <a:endParaRPr lang="ru-RU" sz="1400" b="1" dirty="0">
              <a:ln>
                <a:solidFill>
                  <a:srgbClr val="660066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180975" algn="just" eaLnBrk="0" hangingPunct="0">
              <a:defRPr/>
            </a:pPr>
            <a:r>
              <a:rPr lang="uk-UA" sz="1400" b="1" dirty="0">
                <a:ln>
                  <a:solidFill>
                    <a:srgbClr val="660066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Але не кожен має мужність і розум</a:t>
            </a:r>
            <a:endParaRPr lang="ru-RU" sz="1400" b="1" dirty="0">
              <a:ln>
                <a:solidFill>
                  <a:srgbClr val="660066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180975" algn="just" eaLnBrk="0" hangingPunct="0">
              <a:defRPr/>
            </a:pPr>
            <a:r>
              <a:rPr lang="uk-UA" sz="1400" b="1" dirty="0">
                <a:ln>
                  <a:solidFill>
                    <a:srgbClr val="660066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все життя зберегти у собі відчуття свого клаптика землі,</a:t>
            </a:r>
            <a:endParaRPr lang="ru-RU" sz="1400" b="1" dirty="0">
              <a:ln>
                <a:solidFill>
                  <a:srgbClr val="660066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180975" algn="just" eaLnBrk="0" hangingPunct="0">
              <a:defRPr/>
            </a:pPr>
            <a:r>
              <a:rPr lang="uk-UA" sz="1400" b="1" dirty="0">
                <a:ln>
                  <a:solidFill>
                    <a:srgbClr val="660066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Висоту і незайманість своєї зірки, гордість свого дерева роду,</a:t>
            </a:r>
            <a:endParaRPr lang="ru-RU" sz="1400" b="1" dirty="0">
              <a:ln>
                <a:solidFill>
                  <a:srgbClr val="660066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180975" algn="just" eaLnBrk="0" hangingPunct="0">
              <a:defRPr/>
            </a:pPr>
            <a:r>
              <a:rPr lang="uk-UA" sz="1400" b="1" dirty="0">
                <a:ln>
                  <a:solidFill>
                    <a:srgbClr val="660066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Яке зробило його людиною…</a:t>
            </a:r>
            <a:endParaRPr lang="ru-RU" sz="1400" b="1" dirty="0">
              <a:ln>
                <a:solidFill>
                  <a:srgbClr val="660066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180975" algn="just" eaLnBrk="0" hangingPunct="0">
              <a:defRPr/>
            </a:pPr>
            <a:r>
              <a:rPr lang="uk-UA" sz="1400" b="1" dirty="0">
                <a:ln>
                  <a:solidFill>
                    <a:srgbClr val="660066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… І без якого немає і не </a:t>
            </a:r>
            <a:r>
              <a:rPr lang="uk-UA" sz="1400" b="1">
                <a:ln>
                  <a:solidFill>
                    <a:srgbClr val="660066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буде йому  </a:t>
            </a:r>
            <a:r>
              <a:rPr lang="uk-UA" sz="1400" b="1" dirty="0">
                <a:ln>
                  <a:solidFill>
                    <a:srgbClr val="660066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вірної дороги у житті.</a:t>
            </a:r>
            <a:endParaRPr lang="uk-UA" sz="1400" b="1" dirty="0">
              <a:ln>
                <a:solidFill>
                  <a:srgbClr val="660066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3" name="Picture 5" descr="C:\Users\саня\Desktop\1\zvz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694838">
            <a:off x="7107238" y="481013"/>
            <a:ext cx="127476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6" descr="C:\Users\саня\Documents\Людмила\Анімашки\lines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5589588"/>
            <a:ext cx="396081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саня\Desktop\Урок по Вороному\809023_337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>
          <a:xfrm>
            <a:off x="250825" y="6356350"/>
            <a:ext cx="1441450" cy="365125"/>
          </a:xfrm>
        </p:spPr>
        <p:txBody>
          <a:bodyPr/>
          <a:lstStyle/>
          <a:p>
            <a:pPr>
              <a:defRPr/>
            </a:pPr>
            <a:fld id="{52024204-B8B9-4BBA-AA6E-7FAFA9DF238B}" type="datetime1">
              <a:rPr lang="ru-RU" b="1">
                <a:solidFill>
                  <a:srgbClr val="FF0000"/>
                </a:solidFill>
              </a:rPr>
              <a:pPr>
                <a:defRPr/>
              </a:pPr>
              <a:t>21.10.2012</a:t>
            </a:fld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25297-515C-4BDE-BC9B-A7C64185A292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2059" name="Picture 11" descr="C:\Users\саня\Documents\Людмила\Малюнки збірка\Різне\Мати Бож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1790">
            <a:off x="217881" y="290731"/>
            <a:ext cx="3910670" cy="58502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</p:pic>
      <p:pic>
        <p:nvPicPr>
          <p:cNvPr id="17413" name="Picture 21" descr="C:\Users\саня\Documents\Людмила\Анімашки\butterfly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01174">
            <a:off x="4611688" y="1855788"/>
            <a:ext cx="8572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2" descr="C:\Users\саня\Documents\Людмила\Анімашки\butterfly2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756628">
            <a:off x="8289926" y="274637"/>
            <a:ext cx="787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3" descr="C:\Users\саня\Documents\Людмила\Анімашки\butterfly1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34343">
            <a:off x="7372350" y="4500563"/>
            <a:ext cx="10874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 descr="C:\Users\саня\Documents\Людмила\Анімашки\UKR_GERB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1989138"/>
            <a:ext cx="30257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896" y="368567"/>
            <a:ext cx="5508104" cy="1323439"/>
          </a:xfr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>
              <a:defRPr/>
            </a:pPr>
            <a:r>
              <a:rPr lang="uk-UA" sz="1200" b="1" dirty="0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b="1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Вічні будьте, калина й верба,</a:t>
            </a:r>
            <a:br>
              <a:rPr lang="uk-UA" sz="2000" b="1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</a:br>
            <a:r>
              <a:rPr lang="uk-UA" sz="2000" b="1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Мальви й ружі як спогад про матір стареньку.</a:t>
            </a:r>
            <a:endParaRPr lang="ru-RU" sz="2000" b="1" dirty="0" smtClean="0">
              <a:ln>
                <a:solidFill>
                  <a:srgbClr val="00FF00"/>
                </a:solidFill>
              </a:ln>
              <a:solidFill>
                <a:srgbClr val="00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  <a:p>
            <a:pPr algn="l" eaLnBrk="0" hangingPunct="0">
              <a:defRPr/>
            </a:pPr>
            <a:r>
              <a:rPr lang="uk-UA" sz="2000" b="1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Дух полину хай пробудить  у нашій душі</a:t>
            </a:r>
            <a:endParaRPr lang="ru-RU" sz="2000" b="1" dirty="0" smtClean="0">
              <a:ln>
                <a:solidFill>
                  <a:srgbClr val="00FF00"/>
                </a:solidFill>
              </a:ln>
              <a:solidFill>
                <a:srgbClr val="00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  <a:p>
            <a:pPr algn="l" eaLnBrk="0" hangingPunct="0">
              <a:defRPr/>
            </a:pPr>
            <a:r>
              <a:rPr lang="uk-UA" sz="2000" b="1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Пам'ять про рідну Вітчизну-неньку.</a:t>
            </a:r>
            <a:endParaRPr lang="uk-UA" sz="2000" b="1" dirty="0" smtClean="0">
              <a:ln>
                <a:solidFill>
                  <a:srgbClr val="00FF00"/>
                </a:solidFill>
              </a:ln>
              <a:solidFill>
                <a:srgbClr val="00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1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C8993-B90A-4333-85D0-7925DD888F9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051050" y="2349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11188" y="1557338"/>
            <a:ext cx="7737475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uk-UA" sz="2800" b="1"/>
              <a:t>Тема уроку.  </a:t>
            </a:r>
            <a:r>
              <a:rPr lang="uk-UA"/>
              <a:t> </a:t>
            </a:r>
            <a:r>
              <a:rPr lang="uk-UA" sz="2400" b="1" i="1"/>
              <a:t>Микола Вороний. </a:t>
            </a:r>
          </a:p>
          <a:p>
            <a:pPr eaLnBrk="0" hangingPunct="0">
              <a:spcBef>
                <a:spcPct val="30000"/>
              </a:spcBef>
            </a:pPr>
            <a:r>
              <a:rPr lang="uk-UA" sz="2400" b="1" i="1"/>
              <a:t>                          “Євшан-зілля” – поема про </a:t>
            </a:r>
          </a:p>
          <a:p>
            <a:pPr eaLnBrk="0" hangingPunct="0">
              <a:spcBef>
                <a:spcPct val="30000"/>
              </a:spcBef>
            </a:pPr>
            <a:r>
              <a:rPr lang="uk-UA" sz="2400" b="1" i="1"/>
              <a:t>                          необхідність повернення людині</a:t>
            </a:r>
          </a:p>
          <a:p>
            <a:pPr eaLnBrk="0" hangingPunct="0">
              <a:spcBef>
                <a:spcPct val="30000"/>
              </a:spcBef>
            </a:pPr>
            <a:r>
              <a:rPr lang="uk-UA" sz="2400" b="1" i="1"/>
              <a:t>                           історичної пам</a:t>
            </a:r>
            <a:r>
              <a:rPr lang="en-US" sz="2400" b="1" i="1">
                <a:cs typeface="Arial" charset="0"/>
              </a:rPr>
              <a:t>‘</a:t>
            </a:r>
            <a:r>
              <a:rPr lang="uk-UA" sz="2400" b="1" i="1">
                <a:cs typeface="Arial" charset="0"/>
              </a:rPr>
              <a:t>яті, усвідомлення</a:t>
            </a:r>
          </a:p>
          <a:p>
            <a:pPr eaLnBrk="0" hangingPunct="0">
              <a:spcBef>
                <a:spcPct val="30000"/>
              </a:spcBef>
            </a:pPr>
            <a:r>
              <a:rPr lang="uk-UA" sz="2400" b="1" i="1">
                <a:cs typeface="Arial" charset="0"/>
              </a:rPr>
              <a:t>                          своєї національної приналежності</a:t>
            </a:r>
            <a:endParaRPr lang="en-US" sz="2400" b="1" i="1"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536" y="5301208"/>
            <a:ext cx="8496944" cy="1224136"/>
          </a:xfrm>
        </p:spPr>
        <p:txBody>
          <a:bodyPr>
            <a:prstTxWarp prst="textPlain">
              <a:avLst/>
            </a:prstTxWarp>
            <a:scene3d>
              <a:camera prst="perspectiveRelaxedModerately"/>
              <a:lightRig rig="threePt" dir="t"/>
            </a:scene3d>
          </a:bodyPr>
          <a:lstStyle/>
          <a:p>
            <a:pPr>
              <a:defRPr/>
            </a:pPr>
            <a:r>
              <a:rPr lang="uk-UA" sz="5400" b="1" cap="all" dirty="0" smtClean="0">
                <a:ln w="9000" cmpd="sng">
                  <a:solidFill>
                    <a:srgbClr val="000000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istral" pitchFamily="66" charset="0"/>
              </a:rPr>
              <a:t>Микола  Вороний</a:t>
            </a:r>
          </a:p>
        </p:txBody>
      </p:sp>
      <p:pic>
        <p:nvPicPr>
          <p:cNvPr id="18435" name="Picture 2" descr="H:\Documents and Settings\Aida\Рабочий стол\LT_Albhabets_co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2890838"/>
            <a:ext cx="16287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85720" y="142852"/>
            <a:ext cx="8643998" cy="650085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2564904"/>
            <a:ext cx="266429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dirty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19  березня 1904</a:t>
            </a:r>
            <a:endParaRPr lang="uk-UA" sz="3200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2492896"/>
            <a:ext cx="252028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Розстріляний </a:t>
            </a:r>
          </a:p>
          <a:p>
            <a:pPr algn="ctr">
              <a:defRPr/>
            </a:pPr>
            <a:r>
              <a:rPr lang="uk-UA" sz="2800" dirty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7 червня 1938 </a:t>
            </a:r>
            <a:endParaRPr lang="uk-UA" sz="2800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18441" name="Picture 3" descr="C:\Users\саня\Documents\Людмила\Анімашки\Свічка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3789363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саня\Desktop\Урок по Вороному\48775572_Kocyubinski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052736"/>
            <a:ext cx="3384376" cy="4176464"/>
          </a:xfrm>
          <a:prstGeom prst="round2DiagRect">
            <a:avLst>
              <a:gd name="adj1" fmla="val 43692"/>
              <a:gd name="adj2" fmla="val 8896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" name="Овал 10"/>
          <p:cNvSpPr/>
          <p:nvPr/>
        </p:nvSpPr>
        <p:spPr>
          <a:xfrm>
            <a:off x="5436096" y="188640"/>
            <a:ext cx="3600400" cy="1368152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Високих дум святі скрижалі,</a:t>
            </a:r>
          </a:p>
          <a:p>
            <a:pPr>
              <a:defRPr/>
            </a:pPr>
            <a:r>
              <a:rPr lang="uk-UA" sz="1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Всі наші радощі й жалі…</a:t>
            </a:r>
          </a:p>
          <a:p>
            <a:pPr>
              <a:defRPr/>
            </a:pPr>
            <a:r>
              <a:rPr lang="uk-UA" sz="1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Моя девіза – йти за віком</a:t>
            </a:r>
          </a:p>
          <a:p>
            <a:pPr>
              <a:defRPr/>
            </a:pPr>
            <a:r>
              <a:rPr lang="uk-UA" sz="1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І бути цілим чоловіком!</a:t>
            </a:r>
            <a:endParaRPr lang="uk-UA" sz="1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D1F7-4527-425E-B73B-0388270EBF6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0483" name="Picture 4" descr="C:\Users\саня\Documents\Людмила\Презентації\3 Шаблони презентацій\My_new_fon_3\77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836712"/>
            <a:ext cx="8640960" cy="1017404"/>
          </a:xfrm>
          <a:prstGeom prst="rect">
            <a:avLst/>
          </a:prstGeom>
          <a:solidFill>
            <a:srgbClr val="7030A0"/>
          </a:solidFill>
        </p:spPr>
        <p:txBody>
          <a:bodyPr>
            <a:prstTxWarp prst="textWave2">
              <a:avLst>
                <a:gd name="adj1" fmla="val 12500"/>
                <a:gd name="adj2" fmla="val -1638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b="1" cap="all" dirty="0">
                <a:ln/>
                <a:solidFill>
                  <a:srgbClr val="00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СЛОВНИКОВА РОБОТА</a:t>
            </a:r>
            <a:endParaRPr lang="uk-UA" b="1" cap="all" dirty="0">
              <a:ln/>
              <a:solidFill>
                <a:srgbClr val="00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916832"/>
            <a:ext cx="7200800" cy="3600986"/>
          </a:xfrm>
          <a:prstGeom prst="rect">
            <a:avLst/>
          </a:prstGeom>
          <a:solidFill>
            <a:srgbClr val="FFCCCC"/>
          </a:solidFill>
          <a:ln w="38100">
            <a:solidFill>
              <a:srgbClr val="CC00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Пояснити  лексичне значення слів:</a:t>
            </a:r>
          </a:p>
          <a:p>
            <a:pPr algn="ctr">
              <a:defRPr/>
            </a:pPr>
            <a:endParaRPr lang="uk-UA" sz="24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uk-UA" b="1" spc="300" dirty="0">
                <a:ln>
                  <a:solidFill>
                    <a:srgbClr val="009900"/>
                  </a:solidFill>
                </a:ln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Зацурали - ………………….</a:t>
            </a:r>
          </a:p>
          <a:p>
            <a:pPr>
              <a:defRPr/>
            </a:pPr>
            <a:r>
              <a:rPr lang="uk-UA" b="1" spc="300" dirty="0" err="1">
                <a:ln>
                  <a:solidFill>
                    <a:srgbClr val="009900"/>
                  </a:solidFill>
                </a:ln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Гудець</a:t>
            </a:r>
            <a:r>
              <a:rPr lang="uk-UA" b="1" spc="300" dirty="0">
                <a:ln>
                  <a:solidFill>
                    <a:srgbClr val="009900"/>
                  </a:solidFill>
                </a:ln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………………..</a:t>
            </a:r>
          </a:p>
          <a:p>
            <a:pPr>
              <a:defRPr/>
            </a:pPr>
            <a:r>
              <a:rPr lang="uk-UA" b="1" spc="300" dirty="0">
                <a:ln>
                  <a:solidFill>
                    <a:srgbClr val="009900"/>
                  </a:solidFill>
                </a:ln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Пустка - ……………….</a:t>
            </a:r>
          </a:p>
          <a:p>
            <a:pPr>
              <a:defRPr/>
            </a:pPr>
            <a:r>
              <a:rPr lang="uk-UA" b="1" spc="300" dirty="0" err="1">
                <a:ln>
                  <a:solidFill>
                    <a:srgbClr val="009900"/>
                  </a:solidFill>
                </a:ln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Ясир-</a:t>
            </a:r>
            <a:r>
              <a:rPr lang="uk-UA" b="1" spc="300" dirty="0">
                <a:ln>
                  <a:solidFill>
                    <a:srgbClr val="009900"/>
                  </a:solidFill>
                </a:ln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……………….</a:t>
            </a:r>
          </a:p>
          <a:p>
            <a:pPr>
              <a:defRPr/>
            </a:pPr>
            <a:r>
              <a:rPr lang="uk-UA" b="1" spc="300" dirty="0">
                <a:ln>
                  <a:solidFill>
                    <a:srgbClr val="009900"/>
                  </a:solidFill>
                </a:ln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Сірома - ……………….</a:t>
            </a:r>
          </a:p>
          <a:p>
            <a:pPr>
              <a:defRPr/>
            </a:pPr>
            <a:r>
              <a:rPr lang="uk-UA" b="1" spc="300" dirty="0">
                <a:ln>
                  <a:solidFill>
                    <a:srgbClr val="009900"/>
                  </a:solidFill>
                </a:ln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Блукати манівцями - ………………..</a:t>
            </a:r>
          </a:p>
          <a:p>
            <a:pPr>
              <a:defRPr/>
            </a:pPr>
            <a:endParaRPr lang="uk-UA" b="1" spc="300" dirty="0">
              <a:ln>
                <a:solidFill>
                  <a:srgbClr val="009900"/>
                </a:solidFill>
              </a:ln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uk-UA" b="1" spc="300" dirty="0">
              <a:ln>
                <a:solidFill>
                  <a:srgbClr val="009900"/>
                </a:solidFill>
              </a:ln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486" name="Picture 5" descr="C:\Users\саня\Documents\Людмила\Анімашки\Знак  питання 1 gi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2492375"/>
            <a:ext cx="1079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A54EC-7412-43F5-B08A-59F740F1858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1507" name="Picture 2" descr="C:\Users\саня\Documents\Людмила\Презентації\3 Шаблони презентацій\My_new_fon_3\5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саня\Desktop\Урок по Вороному\Книга Євшан-зілля.jpg"/>
          <p:cNvPicPr>
            <a:picLocks noChangeAspect="1" noChangeArrowheads="1"/>
          </p:cNvPicPr>
          <p:nvPr/>
        </p:nvPicPr>
        <p:blipFill>
          <a:blip r:embed="rId3"/>
          <a:srcRect b="17999"/>
          <a:stretch>
            <a:fillRect/>
          </a:stretch>
        </p:blipFill>
        <p:spPr bwMode="auto">
          <a:xfrm>
            <a:off x="5148263" y="1557338"/>
            <a:ext cx="21209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C:\Users\саня\Desktop\Урок по Вороному\10584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2276475"/>
            <a:ext cx="215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rot="18792736">
            <a:off x="4448969" y="3104356"/>
            <a:ext cx="1504950" cy="573088"/>
          </a:xfrm>
          <a:prstGeom prst="rightArrow">
            <a:avLst>
              <a:gd name="adj1" fmla="val 32501"/>
              <a:gd name="adj2" fmla="val 141143"/>
            </a:avLst>
          </a:prstGeom>
          <a:solidFill>
            <a:srgbClr val="CC00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21511" name="Picture 6" descr="C:\Users\саня\Desktop\Урок по Вороному\Палаючі літ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141663"/>
            <a:ext cx="24114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" descr="C:\Users\саня\Desktop\1\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5157788"/>
            <a:ext cx="18954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 descr="C:\Users\саня\Desktop\1\ucos32452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196975"/>
            <a:ext cx="12795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932040" y="4725144"/>
            <a:ext cx="266429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b="1" i="1" dirty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</a:rPr>
              <a:t>( написав у 1899 році) </a:t>
            </a:r>
            <a:endParaRPr lang="uk-UA" b="1" i="1" dirty="0">
              <a:ln>
                <a:solidFill>
                  <a:srgbClr val="7030A0"/>
                </a:solidFill>
              </a:ln>
              <a:solidFill>
                <a:srgbClr val="6600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0" y="6159109"/>
            <a:ext cx="284380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b="1" i="1" dirty="0">
                <a:ln>
                  <a:solidFill>
                    <a:srgbClr val="003300"/>
                  </a:solidFill>
                </a:ln>
              </a:rPr>
              <a:t>«Повість минулих літ» </a:t>
            </a:r>
          </a:p>
          <a:p>
            <a:pPr algn="ctr">
              <a:defRPr/>
            </a:pPr>
            <a:r>
              <a:rPr lang="uk-UA" sz="1600" b="1" i="1" dirty="0">
                <a:ln>
                  <a:solidFill>
                    <a:srgbClr val="003300"/>
                  </a:solidFill>
                </a:ln>
              </a:rPr>
              <a:t>Нестор Літописець </a:t>
            </a:r>
            <a:endParaRPr lang="uk-UA" sz="1600" b="1" dirty="0">
              <a:ln>
                <a:solidFill>
                  <a:srgbClr val="003300"/>
                </a:solidFill>
              </a:ln>
            </a:endParaRPr>
          </a:p>
        </p:txBody>
      </p:sp>
      <p:pic>
        <p:nvPicPr>
          <p:cNvPr id="1026" name="Picture 2" descr="C:\Users\саня\Desktop\Урок по Вороному\Lyp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1725" y="260350"/>
            <a:ext cx="15128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AB74C-BA01-4F2A-8891-83921D89E8D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0723" name="Picture 2" descr="C:\Users\саня\Documents\Людмила\Презентації\3 Шаблони презентацій\My_new_fon_3\5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0" name="Oval 30"/>
          <p:cNvSpPr>
            <a:spLocks noChangeArrowheads="1"/>
          </p:cNvSpPr>
          <p:nvPr/>
        </p:nvSpPr>
        <p:spPr bwMode="auto">
          <a:xfrm>
            <a:off x="1403350" y="549275"/>
            <a:ext cx="16351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/>
              <a:t>Лірика</a:t>
            </a:r>
            <a:endParaRPr lang="ru-RU" sz="2000" b="1"/>
          </a:p>
        </p:txBody>
      </p:sp>
      <p:sp>
        <p:nvSpPr>
          <p:cNvPr id="30751" name="Oval 31"/>
          <p:cNvSpPr>
            <a:spLocks noChangeArrowheads="1"/>
          </p:cNvSpPr>
          <p:nvPr/>
        </p:nvSpPr>
        <p:spPr bwMode="auto">
          <a:xfrm>
            <a:off x="4284663" y="549275"/>
            <a:ext cx="16351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/>
              <a:t>Ліро-епос</a:t>
            </a:r>
            <a:endParaRPr lang="ru-RU" sz="2000" b="1"/>
          </a:p>
        </p:txBody>
      </p:sp>
      <p:sp>
        <p:nvSpPr>
          <p:cNvPr id="30752" name="Oval 32"/>
          <p:cNvSpPr>
            <a:spLocks noChangeArrowheads="1"/>
          </p:cNvSpPr>
          <p:nvPr/>
        </p:nvSpPr>
        <p:spPr bwMode="auto">
          <a:xfrm>
            <a:off x="7019925" y="476250"/>
            <a:ext cx="16351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/>
              <a:t>Епос</a:t>
            </a:r>
            <a:endParaRPr lang="ru-RU" sz="2000" b="1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1476375" y="1773238"/>
            <a:ext cx="16351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вираження</a:t>
            </a:r>
            <a:endParaRPr lang="ru-RU"/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1547813" y="5084763"/>
            <a:ext cx="20161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передача емоцій,</a:t>
            </a:r>
          </a:p>
          <a:p>
            <a:pPr algn="ctr"/>
            <a:r>
              <a:rPr lang="uk-UA"/>
              <a:t>почуттів,</a:t>
            </a:r>
          </a:p>
          <a:p>
            <a:pPr algn="ctr"/>
            <a:r>
              <a:rPr lang="uk-UA"/>
              <a:t>переживань</a:t>
            </a:r>
            <a:endParaRPr lang="ru-RU"/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7092950" y="3716338"/>
            <a:ext cx="16351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зображення</a:t>
            </a:r>
            <a:endParaRPr lang="ru-RU"/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4427538" y="3716338"/>
            <a:ext cx="16351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зображення</a:t>
            </a:r>
            <a:endParaRPr lang="ru-RU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7092950" y="2708275"/>
            <a:ext cx="16351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розповідь</a:t>
            </a:r>
            <a:endParaRPr lang="ru-RU"/>
          </a:p>
        </p:txBody>
      </p:sp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4427538" y="2708275"/>
            <a:ext cx="16351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розповідь</a:t>
            </a:r>
            <a:endParaRPr lang="ru-RU"/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4427538" y="1773238"/>
            <a:ext cx="16351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вираження</a:t>
            </a:r>
            <a:endParaRPr lang="ru-RU"/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4356100" y="5013325"/>
            <a:ext cx="20161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  <a:p>
            <a:pPr algn="ctr"/>
            <a:endParaRPr lang="uk-UA"/>
          </a:p>
          <a:p>
            <a:pPr algn="ctr"/>
            <a:r>
              <a:rPr lang="uk-UA"/>
              <a:t>передача емоцій,</a:t>
            </a:r>
          </a:p>
          <a:p>
            <a:pPr algn="ctr"/>
            <a:r>
              <a:rPr lang="uk-UA"/>
              <a:t>почуттів,</a:t>
            </a:r>
          </a:p>
          <a:p>
            <a:pPr algn="ctr"/>
            <a:r>
              <a:rPr lang="uk-UA"/>
              <a:t>переживань</a:t>
            </a:r>
          </a:p>
          <a:p>
            <a:pPr algn="ctr"/>
            <a:endParaRPr lang="uk-UA"/>
          </a:p>
          <a:p>
            <a:pPr algn="ctr"/>
            <a:endParaRPr lang="ru-RU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>
            <a:off x="3132138" y="20605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6084888" y="29972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>
            <a:off x="6084888" y="400526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>
            <a:off x="3563938" y="55165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024204-B8B9-4BBA-AA6E-7FAFA9DF238B}" type="datetime1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24D5F-B06E-4B15-80E7-6E54E4635E53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6642100"/>
            <a:ext cx="979488" cy="2159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Picture 2" descr="C:\Users\саня\Documents\Людмила\Малюнки збірка\Різне\герб з калино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0"/>
            <a:ext cx="1800200" cy="2448272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Овал 9"/>
          <p:cNvSpPr/>
          <p:nvPr/>
        </p:nvSpPr>
        <p:spPr>
          <a:xfrm>
            <a:off x="3131840" y="2420888"/>
            <a:ext cx="2880320" cy="1130424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1">
              <a:avLst/>
            </a:prstTxWarp>
          </a:bodyPr>
          <a:lstStyle/>
          <a:p>
            <a:pPr algn="ctr">
              <a:defRPr/>
            </a:pPr>
            <a:r>
              <a:rPr lang="uk-UA" sz="1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Б А Т Ь К І В Щ И Н А  </a:t>
            </a:r>
            <a:endParaRPr lang="uk-UA" sz="16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6632821">
            <a:off x="3536157" y="3834606"/>
            <a:ext cx="792162" cy="136525"/>
          </a:xfrm>
          <a:prstGeom prst="rightArrow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 rot="7918422">
            <a:off x="2759869" y="3563144"/>
            <a:ext cx="792162" cy="165100"/>
          </a:xfrm>
          <a:prstGeom prst="rightArrow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 rot="11124887">
            <a:off x="2346325" y="2901950"/>
            <a:ext cx="792163" cy="155575"/>
          </a:xfrm>
          <a:prstGeom prst="rightArrow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 rot="5062418">
            <a:off x="4460876" y="3900487"/>
            <a:ext cx="792162" cy="138113"/>
          </a:xfrm>
          <a:prstGeom prst="rightArrow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1" name="Овал 20"/>
          <p:cNvSpPr/>
          <p:nvPr/>
        </p:nvSpPr>
        <p:spPr>
          <a:xfrm>
            <a:off x="4283968" y="4365104"/>
            <a:ext cx="1224136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батьки, будинок</a:t>
            </a:r>
            <a:endParaRPr lang="uk-UA" sz="1400" b="1" dirty="0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915816" y="4293096"/>
            <a:ext cx="1296144" cy="914400"/>
          </a:xfrm>
          <a:prstGeom prst="ellipse">
            <a:avLst/>
          </a:prstGeom>
          <a:solidFill>
            <a:srgbClr val="00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тепло, турбота</a:t>
            </a:r>
            <a:endParaRPr lang="uk-UA" sz="1400" b="1" dirty="0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619672" y="3717032"/>
            <a:ext cx="1368152" cy="10081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вірність, вічність,</a:t>
            </a:r>
          </a:p>
          <a:p>
            <a:pPr algn="ctr">
              <a:defRPr/>
            </a:pPr>
            <a:r>
              <a:rPr lang="uk-UA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пам'ять</a:t>
            </a:r>
            <a:endParaRPr lang="uk-UA" sz="1400" b="1" dirty="0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115616" y="2420888"/>
            <a:ext cx="1202432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надія, ніжність</a:t>
            </a:r>
            <a:endParaRPr lang="uk-UA" sz="1400" b="1" dirty="0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843221" flipV="1">
            <a:off x="5924550" y="3187700"/>
            <a:ext cx="792163" cy="158750"/>
          </a:xfrm>
          <a:prstGeom prst="rightArrow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6" name="Овал 25"/>
          <p:cNvSpPr/>
          <p:nvPr/>
        </p:nvSpPr>
        <p:spPr>
          <a:xfrm>
            <a:off x="5580112" y="4149080"/>
            <a:ext cx="1224136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щирість, щастя</a:t>
            </a:r>
            <a:endParaRPr lang="uk-UA" sz="14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3706740">
            <a:off x="5359401" y="3741737"/>
            <a:ext cx="792162" cy="138113"/>
          </a:xfrm>
          <a:prstGeom prst="rightArrow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8" name="Овал 27"/>
          <p:cNvSpPr/>
          <p:nvPr/>
        </p:nvSpPr>
        <p:spPr>
          <a:xfrm>
            <a:off x="6660232" y="3212976"/>
            <a:ext cx="1224136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бабуся,</a:t>
            </a:r>
          </a:p>
          <a:p>
            <a:pPr algn="ctr">
              <a:defRPr/>
            </a:pPr>
            <a:r>
              <a:rPr lang="uk-UA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дідусь</a:t>
            </a:r>
            <a:endParaRPr lang="uk-UA" sz="1400" b="1" dirty="0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19507286" flipV="1">
            <a:off x="5842000" y="2417763"/>
            <a:ext cx="792163" cy="158750"/>
          </a:xfrm>
          <a:prstGeom prst="rightArrow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0" name="Овал 29"/>
          <p:cNvSpPr/>
          <p:nvPr/>
        </p:nvSpPr>
        <p:spPr>
          <a:xfrm rot="1028026">
            <a:off x="6512446" y="1653824"/>
            <a:ext cx="1250008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стежина, любов</a:t>
            </a:r>
            <a:endParaRPr lang="uk-UA" sz="1400" b="1" dirty="0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13705424">
            <a:off x="2862263" y="2162175"/>
            <a:ext cx="792162" cy="134938"/>
          </a:xfrm>
          <a:prstGeom prst="rightArrow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2" name="Овал 31"/>
          <p:cNvSpPr/>
          <p:nvPr/>
        </p:nvSpPr>
        <p:spPr>
          <a:xfrm rot="19376879">
            <a:off x="1911343" y="1104407"/>
            <a:ext cx="144015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колискова пісня,</a:t>
            </a:r>
          </a:p>
          <a:p>
            <a:pPr algn="ctr">
              <a:defRPr/>
            </a:pPr>
            <a:r>
              <a:rPr lang="uk-UA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казка</a:t>
            </a:r>
            <a:endParaRPr lang="uk-UA" sz="1400" b="1" dirty="0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17817128" flipV="1">
            <a:off x="5290343" y="2082007"/>
            <a:ext cx="792163" cy="158750"/>
          </a:xfrm>
          <a:prstGeom prst="rightArrow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4" name="Овал 33"/>
          <p:cNvSpPr/>
          <p:nvPr/>
        </p:nvSpPr>
        <p:spPr>
          <a:xfrm rot="948448">
            <a:off x="5185989" y="883995"/>
            <a:ext cx="1383963" cy="914400"/>
          </a:xfrm>
          <a:prstGeom prst="ellipse">
            <a:avLst/>
          </a:prstGeom>
          <a:solidFill>
            <a:srgbClr val="CC00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верба,</a:t>
            </a:r>
          </a:p>
          <a:p>
            <a:pPr algn="ctr">
              <a:defRPr/>
            </a:pPr>
            <a:r>
              <a:rPr lang="uk-UA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калина,</a:t>
            </a:r>
          </a:p>
          <a:p>
            <a:pPr algn="ctr">
              <a:defRPr/>
            </a:pPr>
            <a:r>
              <a:rPr lang="uk-UA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мальви</a:t>
            </a:r>
            <a:endParaRPr lang="uk-UA" sz="1400" b="1" dirty="0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31769" name="Picture 5" descr="C:\Users\саня\Documents\Людмила\Анімашки\Ukrain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0"/>
            <a:ext cx="201612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25" grpId="0" animBg="1"/>
      <p:bldP spid="27" grpId="0" animBg="1"/>
      <p:bldP spid="29" grpId="0" animBg="1"/>
      <p:bldP spid="31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C:\Users\саня\Documents\Людмила\Презентації\3 Шаблони презентацій\My_new_fon_3\5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EF2DB-ABFD-46B1-98C3-69300030953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051" name="Picture 3" descr="C:\Users\саня\Desktop\1\полин.jpg"/>
          <p:cNvPicPr>
            <a:picLocks noChangeAspect="1" noChangeArrowheads="1"/>
          </p:cNvPicPr>
          <p:nvPr/>
        </p:nvPicPr>
        <p:blipFill>
          <a:blip r:embed="rId3" cstate="print"/>
          <a:srcRect t="-1485" r="9281"/>
          <a:stretch>
            <a:fillRect/>
          </a:stretch>
        </p:blipFill>
        <p:spPr bwMode="auto">
          <a:xfrm>
            <a:off x="5004048" y="1268760"/>
            <a:ext cx="3888432" cy="4922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1520" y="2159791"/>
            <a:ext cx="46805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Слово "</a:t>
            </a:r>
            <a:r>
              <a:rPr lang="ru-RU" sz="2400" b="1" i="1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євшан</a:t>
            </a: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" за </a:t>
            </a:r>
            <a:r>
              <a:rPr lang="ru-RU" sz="2400" b="1" i="1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походженням</a:t>
            </a: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тюркське</a:t>
            </a: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uk-UA" sz="2400" b="1" i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У тлумачному словнику  воно має кілька значень.</a:t>
            </a:r>
          </a:p>
          <a:p>
            <a:pPr algn="just" eaLnBrk="0" hangingPunct="0">
              <a:defRPr/>
            </a:pPr>
            <a:r>
              <a:rPr lang="uk-UA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1 значення. </a:t>
            </a:r>
            <a:r>
              <a:rPr lang="uk-UA" sz="2400" b="1" i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Євшан-зілля /полин/ - символ пам'яті; рідної землі, Батьківщини; своєрідний пароль українців.</a:t>
            </a:r>
            <a:r>
              <a:rPr lang="uk-UA" sz="2400" b="1" i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uk-UA" sz="2400" b="1" i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uk-UA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2 значення.  </a:t>
            </a:r>
            <a:r>
              <a:rPr lang="ru-RU" sz="2400" b="1" i="1" dirty="0" err="1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Євшан-зілля</a:t>
            </a:r>
            <a:r>
              <a:rPr lang="ru-RU" sz="2400" b="1" i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/</a:t>
            </a:r>
            <a:r>
              <a:rPr lang="ru-RU" sz="2400" b="1" i="1" dirty="0" err="1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полин</a:t>
            </a:r>
            <a:r>
              <a:rPr lang="ru-RU" sz="2400" b="1" i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/ - </a:t>
            </a:r>
            <a:r>
              <a:rPr lang="ru-RU" sz="2400" b="1" i="1" dirty="0" err="1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степова</a:t>
            </a:r>
            <a:r>
              <a:rPr lang="ru-RU" sz="2400" b="1" i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err="1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запашна</a:t>
            </a:r>
            <a:r>
              <a:rPr lang="ru-RU" sz="2400" b="1" i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err="1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рослина</a:t>
            </a:r>
            <a:r>
              <a:rPr lang="ru-RU" sz="2400" b="1" i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err="1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2400" b="1" i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err="1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червоним</a:t>
            </a:r>
            <a:r>
              <a:rPr lang="ru-RU" sz="2400" b="1" i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err="1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або</a:t>
            </a:r>
            <a:r>
              <a:rPr lang="ru-RU" sz="2400" b="1" i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err="1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пурпуровим</a:t>
            </a:r>
            <a:r>
              <a:rPr lang="ru-RU" sz="2400" b="1" i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err="1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цвітом</a:t>
            </a:r>
            <a:r>
              <a:rPr lang="ru-RU" sz="2400" b="1" i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</a:t>
            </a:r>
            <a:endParaRPr lang="ru-RU" sz="2400" b="1" dirty="0">
              <a:ln>
                <a:solidFill>
                  <a:srgbClr val="660066"/>
                </a:solidFill>
              </a:ln>
              <a:solidFill>
                <a:srgbClr val="7030A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2774" name="Picture 8" descr="C:\Users\саня\Desktop\1\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5516563"/>
            <a:ext cx="1296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икола Вороний Євшан-зілл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Микола Вороний Євшан-зілля</Template>
  <TotalTime>441</TotalTime>
  <Words>80</Words>
  <Application>Microsoft Office PowerPoint</Application>
  <PresentationFormat>Экран (4:3)</PresentationFormat>
  <Paragraphs>51</Paragraphs>
  <Slides>11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Микола Вороний Євшан-зілля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Магдибор Людмила</dc:creator>
  <cp:keywords>Глевахівська ЗОШ 1 - 3 ступенів</cp:keywords>
  <cp:lastModifiedBy>Admin</cp:lastModifiedBy>
  <cp:revision>58</cp:revision>
  <dcterms:created xsi:type="dcterms:W3CDTF">2010-10-17T08:51:26Z</dcterms:created>
  <dcterms:modified xsi:type="dcterms:W3CDTF">2012-10-21T17:31:22Z</dcterms:modified>
</cp:coreProperties>
</file>